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7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49B87-FCC6-436C-955C-FC900CE0AA5E}" type="datetimeFigureOut">
              <a:rPr lang="lt-LT" smtClean="0"/>
              <a:t>2017.08.30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29C9F-78DF-41B1-95CA-4F8F31EB0A5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6713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F1D50-3D08-4E4D-8345-F8F5CED4F806}" type="datetimeFigureOut">
              <a:rPr lang="lt-LT" smtClean="0"/>
              <a:t>2017.08.30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F47BF-BADD-4DC6-9F37-A5713A1FC7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39013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Gintare\Desktop\template_main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" b="5486"/>
          <a:stretch/>
        </p:blipFill>
        <p:spPr bwMode="auto">
          <a:xfrm>
            <a:off x="-11808" y="7962"/>
            <a:ext cx="91558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latin typeface="Cambria" panose="02040503050406030204" pitchFamily="18" charset="0"/>
              </a:defRPr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Spustelėkite ruošinio paantraštės stiliui keisti</a:t>
            </a:r>
            <a:endParaRPr lang="lt-LT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683568" y="6093296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6 October 2015</a:t>
            </a:r>
            <a:endParaRPr lang="lt-LT" dirty="0"/>
          </a:p>
        </p:txBody>
      </p:sp>
      <p:pic>
        <p:nvPicPr>
          <p:cNvPr id="3074" name="Picture 2" descr="C:\Users\Gintare\Desktop\LAMMC_LOGO_2016_uzr_ang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23" y="548680"/>
            <a:ext cx="2366317" cy="108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Cambria" panose="02040503050406030204" pitchFamily="18" charset="0"/>
              </a:defRPr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1581150"/>
            <a:ext cx="8229600" cy="4525963"/>
          </a:xfrm>
        </p:spPr>
        <p:txBody>
          <a:bodyPr vert="eaVert"/>
          <a:lstStyle>
            <a:lvl1pPr>
              <a:defRPr sz="2400">
                <a:latin typeface="Cambria" panose="02040503050406030204" pitchFamily="18" charset="0"/>
              </a:defRPr>
            </a:lvl1pPr>
            <a:lvl2pPr>
              <a:defRPr sz="2000">
                <a:latin typeface="Cambria" panose="02040503050406030204" pitchFamily="18" charset="0"/>
              </a:defRPr>
            </a:lvl2pPr>
            <a:lvl3pPr>
              <a:defRPr sz="1800">
                <a:latin typeface="Cambria" panose="02040503050406030204" pitchFamily="18" charset="0"/>
              </a:defRPr>
            </a:lvl3pPr>
            <a:lvl4pPr>
              <a:defRPr sz="1600">
                <a:latin typeface="Cambria" panose="02040503050406030204" pitchFamily="18" charset="0"/>
              </a:defRPr>
            </a:lvl4pPr>
            <a:lvl5pPr>
              <a:defRPr sz="1400">
                <a:latin typeface="Cambria" panose="02040503050406030204" pitchFamily="18" charset="0"/>
              </a:defRPr>
            </a:lvl5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 b="1">
                <a:latin typeface="Cambria" panose="02040503050406030204" pitchFamily="18" charset="0"/>
              </a:defRPr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581150"/>
            <a:ext cx="8229600" cy="4525963"/>
          </a:xfrm>
        </p:spPr>
        <p:txBody>
          <a:bodyPr/>
          <a:lstStyle>
            <a:lvl1pPr>
              <a:defRPr sz="2400">
                <a:latin typeface="Cambria" panose="02040503050406030204" pitchFamily="18" charset="0"/>
              </a:defRPr>
            </a:lvl1pPr>
            <a:lvl2pPr>
              <a:defRPr sz="2000">
                <a:latin typeface="Cambria" panose="02040503050406030204" pitchFamily="18" charset="0"/>
              </a:defRPr>
            </a:lvl2pPr>
            <a:lvl3pPr>
              <a:defRPr sz="1800">
                <a:latin typeface="Cambria" panose="02040503050406030204" pitchFamily="18" charset="0"/>
              </a:defRPr>
            </a:lvl3pPr>
            <a:lvl4pPr>
              <a:defRPr sz="1600">
                <a:latin typeface="Cambria" panose="02040503050406030204" pitchFamily="18" charset="0"/>
              </a:defRPr>
            </a:lvl4pPr>
            <a:lvl5pPr>
              <a:defRPr sz="1400">
                <a:latin typeface="Cambria" panose="02040503050406030204" pitchFamily="18" charset="0"/>
              </a:defRPr>
            </a:lvl5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Cambria" panose="02040503050406030204" pitchFamily="18" charset="0"/>
              </a:defRPr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 b="1">
                <a:latin typeface="Cambria" panose="02040503050406030204" pitchFamily="18" charset="0"/>
              </a:defRPr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581150"/>
            <a:ext cx="4038600" cy="4525963"/>
          </a:xfrm>
        </p:spPr>
        <p:txBody>
          <a:bodyPr/>
          <a:lstStyle>
            <a:lvl1pPr>
              <a:defRPr sz="2400">
                <a:latin typeface="Cambria" panose="02040503050406030204" pitchFamily="18" charset="0"/>
              </a:defRPr>
            </a:lvl1pPr>
            <a:lvl2pPr>
              <a:defRPr sz="2000">
                <a:latin typeface="Cambria" panose="02040503050406030204" pitchFamily="18" charset="0"/>
              </a:defRPr>
            </a:lvl2pPr>
            <a:lvl3pPr>
              <a:defRPr sz="1800">
                <a:latin typeface="Cambria" panose="02040503050406030204" pitchFamily="18" charset="0"/>
              </a:defRPr>
            </a:lvl3pPr>
            <a:lvl4pPr>
              <a:defRPr sz="1600">
                <a:latin typeface="Cambria" panose="02040503050406030204" pitchFamily="18" charset="0"/>
              </a:defRPr>
            </a:lvl4pPr>
            <a:lvl5pPr>
              <a:defRPr sz="1400">
                <a:latin typeface="Cambria" panose="02040503050406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581150"/>
            <a:ext cx="4038600" cy="4525963"/>
          </a:xfrm>
        </p:spPr>
        <p:txBody>
          <a:bodyPr/>
          <a:lstStyle>
            <a:lvl1pPr>
              <a:defRPr sz="2400">
                <a:latin typeface="Cambria" panose="02040503050406030204" pitchFamily="18" charset="0"/>
              </a:defRPr>
            </a:lvl1pPr>
            <a:lvl2pPr>
              <a:defRPr sz="2000">
                <a:latin typeface="Cambria" panose="02040503050406030204" pitchFamily="18" charset="0"/>
              </a:defRPr>
            </a:lvl2pPr>
            <a:lvl3pPr>
              <a:defRPr sz="1800">
                <a:latin typeface="Cambria" panose="02040503050406030204" pitchFamily="18" charset="0"/>
              </a:defRPr>
            </a:lvl3pPr>
            <a:lvl4pPr>
              <a:defRPr sz="1600">
                <a:latin typeface="Cambria" panose="02040503050406030204" pitchFamily="18" charset="0"/>
              </a:defRPr>
            </a:lvl4pPr>
            <a:lvl5pPr>
              <a:defRPr sz="1400">
                <a:latin typeface="Cambria" panose="02040503050406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 b="1">
                <a:latin typeface="Cambria" panose="02040503050406030204" pitchFamily="18" charset="0"/>
              </a:defRPr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1606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latin typeface="Cambria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mbria" panose="02040503050406030204" pitchFamily="18" charset="0"/>
              </a:defRPr>
            </a:lvl1pPr>
            <a:lvl2pPr>
              <a:defRPr sz="2000">
                <a:latin typeface="Cambria" panose="02040503050406030204" pitchFamily="18" charset="0"/>
              </a:defRPr>
            </a:lvl2pPr>
            <a:lvl3pPr>
              <a:defRPr sz="1800">
                <a:latin typeface="Cambria" panose="02040503050406030204" pitchFamily="18" charset="0"/>
              </a:defRPr>
            </a:lvl3pPr>
            <a:lvl4pPr>
              <a:defRPr sz="1600">
                <a:latin typeface="Cambria" panose="02040503050406030204" pitchFamily="18" charset="0"/>
              </a:defRPr>
            </a:lvl4pPr>
            <a:lvl5pPr>
              <a:defRPr sz="1600">
                <a:latin typeface="Cambria" panose="020405030504060302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1606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Cambria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mbria" panose="02040503050406030204" pitchFamily="18" charset="0"/>
              </a:defRPr>
            </a:lvl1pPr>
            <a:lvl2pPr>
              <a:defRPr sz="2000">
                <a:latin typeface="Cambria" panose="02040503050406030204" pitchFamily="18" charset="0"/>
              </a:defRPr>
            </a:lvl2pPr>
            <a:lvl3pPr>
              <a:defRPr sz="1800">
                <a:latin typeface="Cambria" panose="02040503050406030204" pitchFamily="18" charset="0"/>
              </a:defRPr>
            </a:lvl3pPr>
            <a:lvl4pPr>
              <a:defRPr sz="1600">
                <a:latin typeface="Cambria" panose="02040503050406030204" pitchFamily="18" charset="0"/>
              </a:defRPr>
            </a:lvl4pPr>
            <a:lvl5pPr>
              <a:defRPr sz="1600">
                <a:latin typeface="Cambria" panose="020405030504060302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 b="1">
                <a:latin typeface="Cambria" panose="02040503050406030204" pitchFamily="18" charset="0"/>
              </a:defRPr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mbria" panose="02040503050406030204" pitchFamily="18" charset="0"/>
              </a:defRPr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>
                <a:latin typeface="Cambria" panose="02040503050406030204" pitchFamily="18" charset="0"/>
              </a:defRPr>
            </a:lvl1pPr>
            <a:lvl2pPr>
              <a:defRPr sz="2000">
                <a:latin typeface="Cambria" panose="02040503050406030204" pitchFamily="18" charset="0"/>
              </a:defRPr>
            </a:lvl2pPr>
            <a:lvl3pPr>
              <a:defRPr sz="1800">
                <a:latin typeface="Cambria" panose="02040503050406030204" pitchFamily="18" charset="0"/>
              </a:defRPr>
            </a:lvl3pPr>
            <a:lvl4pPr>
              <a:defRPr sz="1600">
                <a:latin typeface="Cambria" panose="02040503050406030204" pitchFamily="18" charset="0"/>
              </a:defRPr>
            </a:lvl4pPr>
            <a:lvl5pPr>
              <a:defRPr sz="1400">
                <a:latin typeface="Cambria" panose="020405030504060302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mbria" panose="020405030504060302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mbria" panose="02040503050406030204" pitchFamily="18" charset="0"/>
              </a:defRPr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Cambria" panose="020405030504060302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mbria" panose="020405030504060302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Gintare\Desktop\template_main.jpg"/>
          <p:cNvPicPr>
            <a:picLocks noChangeAspect="1" noChangeArrowheads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0" t="2609" r="1851" b="11318"/>
          <a:stretch/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9" name="Skaidrės numerio vietos rezervavimo ženklas 5"/>
          <p:cNvSpPr txBox="1">
            <a:spLocks/>
          </p:cNvSpPr>
          <p:nvPr userDrawn="1"/>
        </p:nvSpPr>
        <p:spPr>
          <a:xfrm>
            <a:off x="3505199" y="649270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lt-L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226E2A6-6D93-4997-8D45-933F879E6E5B}" type="slidenum">
              <a:rPr lang="lt-LT" sz="1100" smtClean="0">
                <a:latin typeface="Cambria" panose="02040503050406030204" pitchFamily="18" charset="0"/>
              </a:rPr>
              <a:pPr algn="ctr"/>
              <a:t>‹#›</a:t>
            </a:fld>
            <a:endParaRPr lang="lt-LT" sz="1100" dirty="0">
              <a:latin typeface="Cambria" panose="02040503050406030204" pitchFamily="18" charset="0"/>
            </a:endParaRPr>
          </a:p>
        </p:txBody>
      </p:sp>
      <p:pic>
        <p:nvPicPr>
          <p:cNvPr id="2050" name="Picture 2" descr="C:\Users\Gintare\Desktop\LAMMC_LOGO_2016_uzr_angl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" y="6196380"/>
            <a:ext cx="1368153" cy="62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October 2015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9566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8056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070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03325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</Words>
  <Application>Microsoft Office PowerPoint</Application>
  <PresentationFormat>Demonstracija ekrane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5" baseType="lpstr">
      <vt:lpstr>Office tema</vt:lpstr>
      <vt:lpstr>PowerPoint pristatymas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Gintare</dc:creator>
  <cp:lastModifiedBy>Gintare</cp:lastModifiedBy>
  <cp:revision>64</cp:revision>
  <dcterms:created xsi:type="dcterms:W3CDTF">2015-08-28T08:32:18Z</dcterms:created>
  <dcterms:modified xsi:type="dcterms:W3CDTF">2017-08-30T06:29:58Z</dcterms:modified>
</cp:coreProperties>
</file>