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09FAA-4677-4654-8A10-666FC61417D0}" type="datetimeFigureOut">
              <a:rPr lang="lt-LT" smtClean="0"/>
              <a:t>2017.12.28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92758-F74F-494F-AD03-49FAE11040BB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345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tačiakampis 25"/>
          <p:cNvSpPr/>
          <p:nvPr userDrawn="1"/>
        </p:nvSpPr>
        <p:spPr>
          <a:xfrm>
            <a:off x="107504" y="6093296"/>
            <a:ext cx="89289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grpSp>
        <p:nvGrpSpPr>
          <p:cNvPr id="10" name="12 grupė"/>
          <p:cNvGrpSpPr/>
          <p:nvPr userDrawn="1"/>
        </p:nvGrpSpPr>
        <p:grpSpPr>
          <a:xfrm rot="10800000">
            <a:off x="179512" y="3717030"/>
            <a:ext cx="8784976" cy="72010"/>
            <a:chOff x="507492" y="1501519"/>
            <a:chExt cx="8129016" cy="63125"/>
          </a:xfrm>
        </p:grpSpPr>
        <p:cxnSp>
          <p:nvCxnSpPr>
            <p:cNvPr id="11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tačiakampis 12"/>
          <p:cNvSpPr/>
          <p:nvPr userDrawn="1"/>
        </p:nvSpPr>
        <p:spPr>
          <a:xfrm>
            <a:off x="395536" y="3068960"/>
            <a:ext cx="2808312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/>
          </a:p>
        </p:txBody>
      </p:sp>
      <p:sp>
        <p:nvSpPr>
          <p:cNvPr id="22" name="Antraštė 11"/>
          <p:cNvSpPr>
            <a:spLocks noGrp="1"/>
          </p:cNvSpPr>
          <p:nvPr>
            <p:ph type="ctrTitle" hasCustomPrompt="1"/>
          </p:nvPr>
        </p:nvSpPr>
        <p:spPr>
          <a:xfrm>
            <a:off x="3347864" y="2492896"/>
            <a:ext cx="5472608" cy="1124696"/>
          </a:xfrm>
        </p:spPr>
        <p:txBody>
          <a:bodyPr lIns="45720" tIns="0" rIns="45720" anchor="ctr">
            <a:noAutofit/>
          </a:bodyPr>
          <a:lstStyle>
            <a:lvl1pPr algn="r">
              <a:defRPr sz="4200" b="0" cap="none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mbria" panose="02040503050406030204" pitchFamily="18" charset="0"/>
              </a:defRPr>
            </a:lvl1pPr>
            <a:extLst/>
          </a:lstStyle>
          <a:p>
            <a:r>
              <a:rPr kumimoji="0" lang="lt-LT" dirty="0" smtClean="0"/>
              <a:t>Pavadinimas</a:t>
            </a:r>
            <a:endParaRPr kumimoji="0" lang="en-US" dirty="0"/>
          </a:p>
        </p:txBody>
      </p:sp>
      <p:sp>
        <p:nvSpPr>
          <p:cNvPr id="25" name="Paantraštė 2"/>
          <p:cNvSpPr>
            <a:spLocks noGrp="1"/>
          </p:cNvSpPr>
          <p:nvPr>
            <p:ph type="subTitle" idx="1" hasCustomPrompt="1"/>
          </p:nvPr>
        </p:nvSpPr>
        <p:spPr>
          <a:xfrm>
            <a:off x="3347864" y="3933056"/>
            <a:ext cx="5536704" cy="10801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Vardas ir pavardė</a:t>
            </a:r>
            <a:endParaRPr lang="lt-LT" dirty="0"/>
          </a:p>
        </p:txBody>
      </p:sp>
      <p:pic>
        <p:nvPicPr>
          <p:cNvPr id="1027" name="Picture 3" descr="E:\Mano Dokumentai\Logotipas, adresai ir kita\logo\Atnaujintas angliškas\LAMMC_LOGO_2016_uzr_ang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3195000"/>
            <a:ext cx="2283611" cy="104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atos vietos rezervavimo ženklas 3"/>
          <p:cNvSpPr>
            <a:spLocks noGrp="1"/>
          </p:cNvSpPr>
          <p:nvPr userDrawn="1"/>
        </p:nvSpPr>
        <p:spPr>
          <a:xfrm>
            <a:off x="3505200" y="623222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9ACB4D3-4A38-42E6-9F80-907E8DFB9CD2}" type="datetime3">
              <a:rPr lang="en-US" sz="12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pPr algn="ctr"/>
              <a:t>28 December 2017</a:t>
            </a:fld>
            <a:endParaRPr lang="lt-LT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3505200" y="62322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2FEC95DC-F77F-4382-9F00-42DBE57C5A0C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12360" y="6165304"/>
            <a:ext cx="118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LAMMC</a:t>
            </a:r>
            <a:endParaRPr lang="lt-LT" sz="2400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12 grupė"/>
          <p:cNvGrpSpPr/>
          <p:nvPr userDrawn="1"/>
        </p:nvGrpSpPr>
        <p:grpSpPr>
          <a:xfrm rot="10800000">
            <a:off x="179512" y="6165304"/>
            <a:ext cx="8784976" cy="72008"/>
            <a:chOff x="507492" y="1501519"/>
            <a:chExt cx="8129016" cy="63125"/>
          </a:xfrm>
        </p:grpSpPr>
        <p:cxnSp>
          <p:nvCxnSpPr>
            <p:cNvPr id="9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600"/>
        </a:buClr>
        <a:buSzPct val="70000"/>
        <a:buFont typeface="Cambria" panose="02040503050406030204" pitchFamily="18" charset="0"/>
        <a:buChar char="⦿"/>
        <a:defRPr sz="28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6600"/>
        </a:buClr>
        <a:buSzPct val="105000"/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6965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pPr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951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Pasirinktinis 7">
      <a:dk1>
        <a:sysClr val="windowText" lastClr="000000"/>
      </a:dk1>
      <a:lt1>
        <a:sysClr val="window" lastClr="FFFFFF"/>
      </a:lt1>
      <a:dk2>
        <a:srgbClr val="4C6311"/>
      </a:dk2>
      <a:lt2>
        <a:srgbClr val="D8D8D8"/>
      </a:lt2>
      <a:accent1>
        <a:srgbClr val="CF7317"/>
      </a:accent1>
      <a:accent2>
        <a:srgbClr val="72951A"/>
      </a:accent2>
      <a:accent3>
        <a:srgbClr val="C7E778"/>
      </a:accent3>
      <a:accent4>
        <a:srgbClr val="4C6311"/>
      </a:accent4>
      <a:accent5>
        <a:srgbClr val="E8C174"/>
      </a:accent5>
      <a:accent6>
        <a:srgbClr val="67390B"/>
      </a:accent6>
      <a:hlink>
        <a:srgbClr val="DA891C"/>
      </a:hlink>
      <a:folHlink>
        <a:srgbClr val="4C631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Gintare</dc:creator>
  <cp:lastModifiedBy>Gintare</cp:lastModifiedBy>
  <cp:revision>39</cp:revision>
  <dcterms:created xsi:type="dcterms:W3CDTF">2017-12-19T07:28:23Z</dcterms:created>
  <dcterms:modified xsi:type="dcterms:W3CDTF">2017-12-28T07:41:13Z</dcterms:modified>
</cp:coreProperties>
</file>