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09FAA-4677-4654-8A10-666FC61417D0}" type="datetimeFigureOut">
              <a:rPr lang="lt-LT" smtClean="0"/>
              <a:t>2017.12.20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92758-F74F-494F-AD03-49FAE11040B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345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tačiakampis 25"/>
          <p:cNvSpPr/>
          <p:nvPr userDrawn="1"/>
        </p:nvSpPr>
        <p:spPr>
          <a:xfrm>
            <a:off x="107504" y="6093296"/>
            <a:ext cx="892899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grpSp>
        <p:nvGrpSpPr>
          <p:cNvPr id="10" name="12 grupė"/>
          <p:cNvGrpSpPr/>
          <p:nvPr userDrawn="1"/>
        </p:nvGrpSpPr>
        <p:grpSpPr>
          <a:xfrm rot="10800000">
            <a:off x="179512" y="3717030"/>
            <a:ext cx="8784976" cy="72010"/>
            <a:chOff x="507492" y="1501519"/>
            <a:chExt cx="8129016" cy="63125"/>
          </a:xfrm>
        </p:grpSpPr>
        <p:cxnSp>
          <p:nvCxnSpPr>
            <p:cNvPr id="11" name="16 tiesioji jungtis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006600"/>
              </a:solidFill>
              <a:miter lim="800000"/>
            </a:ln>
            <a:effectLst>
              <a:outerShdw blurRad="50800" dist="38100" dir="13500000" algn="br" rotWithShape="0">
                <a:prstClr val="black">
                  <a:alpha val="2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7 tiesioji jungtis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0066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tačiakampis 12"/>
          <p:cNvSpPr/>
          <p:nvPr userDrawn="1"/>
        </p:nvSpPr>
        <p:spPr>
          <a:xfrm>
            <a:off x="395536" y="3068960"/>
            <a:ext cx="2808312" cy="12961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endParaRPr lang="lt-LT" dirty="0"/>
          </a:p>
        </p:txBody>
      </p:sp>
      <p:pic>
        <p:nvPicPr>
          <p:cNvPr id="14" name="Paveikslėlis 13" descr="LAMMC_LOGO_2015_uz-pilnas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3284984"/>
            <a:ext cx="2603992" cy="936104"/>
          </a:xfrm>
          <a:prstGeom prst="rect">
            <a:avLst/>
          </a:prstGeom>
        </p:spPr>
      </p:pic>
      <p:sp>
        <p:nvSpPr>
          <p:cNvPr id="27" name="Datos vietos rezervavimo ženklas 30"/>
          <p:cNvSpPr txBox="1">
            <a:spLocks/>
          </p:cNvSpPr>
          <p:nvPr userDrawn="1"/>
        </p:nvSpPr>
        <p:spPr>
          <a:xfrm>
            <a:off x="3570768" y="6237312"/>
            <a:ext cx="2002464" cy="226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ctr" defTabSz="914400" rtl="0" eaLnBrk="1" latinLnBrk="0" hangingPunct="1">
              <a:defRPr lang="en-US" sz="1200" b="1" kern="120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993B6E2-E930-429B-BD03-8CF268B832A5}" type="datetime4">
              <a:rPr lang="lt-LT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 m. gruodžio 20 d.</a:t>
            </a:fld>
            <a:endParaRPr lang="lt-L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Antraštė 11"/>
          <p:cNvSpPr>
            <a:spLocks noGrp="1"/>
          </p:cNvSpPr>
          <p:nvPr>
            <p:ph type="ctrTitle" hasCustomPrompt="1"/>
          </p:nvPr>
        </p:nvSpPr>
        <p:spPr>
          <a:xfrm>
            <a:off x="3347864" y="2492896"/>
            <a:ext cx="5472608" cy="1124696"/>
          </a:xfrm>
        </p:spPr>
        <p:txBody>
          <a:bodyPr lIns="45720" tIns="0" rIns="45720" anchor="ctr">
            <a:noAutofit/>
          </a:bodyPr>
          <a:lstStyle>
            <a:lvl1pPr algn="r">
              <a:defRPr sz="4200" b="0" cap="none" spc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mbria" panose="02040503050406030204" pitchFamily="18" charset="0"/>
              </a:defRPr>
            </a:lvl1pPr>
            <a:extLst/>
          </a:lstStyle>
          <a:p>
            <a:r>
              <a:rPr kumimoji="0" lang="lt-LT" dirty="0" smtClean="0"/>
              <a:t>Pavadinimas</a:t>
            </a:r>
            <a:endParaRPr kumimoji="0" lang="en-US" dirty="0"/>
          </a:p>
        </p:txBody>
      </p:sp>
      <p:sp>
        <p:nvSpPr>
          <p:cNvPr id="25" name="Paantraštė 2"/>
          <p:cNvSpPr>
            <a:spLocks noGrp="1"/>
          </p:cNvSpPr>
          <p:nvPr>
            <p:ph type="subTitle" idx="1" hasCustomPrompt="1"/>
          </p:nvPr>
        </p:nvSpPr>
        <p:spPr>
          <a:xfrm>
            <a:off x="3347864" y="3933056"/>
            <a:ext cx="5536704" cy="10801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Vardas ir pavardė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defRPr/>
            </a:lvl1pPr>
            <a:lvl2pPr marL="742950" indent="-285750">
              <a:buSzPct val="105000"/>
              <a:buFont typeface="Arial" panose="020B0604020202020204" pitchFamily="34" charset="0"/>
              <a:buChar char="•"/>
              <a:defRPr/>
            </a:lvl2pPr>
            <a:lvl3pPr marL="1257300" indent="-342900">
              <a:buSzPct val="105000"/>
              <a:buFont typeface="Arial" panose="020B0604020202020204" pitchFamily="34" charset="0"/>
              <a:buChar char="•"/>
              <a:defRPr/>
            </a:lvl3pPr>
            <a:lvl4pPr marL="1714500" indent="-342900">
              <a:buSzPct val="105000"/>
              <a:buFont typeface="Arial" panose="020B0604020202020204" pitchFamily="34" charset="0"/>
              <a:buChar char="•"/>
              <a:defRPr/>
            </a:lvl4pPr>
            <a:lvl5pPr marL="2171700" indent="-342900">
              <a:buSzPct val="105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dirty="0" smtClean="0"/>
              <a:t>Spustelėkite ruošinio teksto stiliams keisti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dirty="0" smtClean="0"/>
              <a:t>Spustelėkite, jei norite keisite ruoš. pav. stilių</a:t>
            </a:r>
            <a:endParaRPr lang="lt-LT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Spustelėkite ruošinio teksto stiliams keisti</a:t>
            </a:r>
          </a:p>
          <a:p>
            <a:pPr lvl="1"/>
            <a:r>
              <a:rPr lang="lt-LT" dirty="0" smtClean="0"/>
              <a:t>Antras lygmuo</a:t>
            </a:r>
          </a:p>
          <a:p>
            <a:pPr lvl="2"/>
            <a:r>
              <a:rPr lang="lt-LT" dirty="0" smtClean="0"/>
              <a:t>Trečias lygmuo</a:t>
            </a:r>
          </a:p>
          <a:p>
            <a:pPr lvl="3"/>
            <a:r>
              <a:rPr lang="lt-LT" dirty="0" smtClean="0"/>
              <a:t>Ketvirtas lygmuo</a:t>
            </a:r>
          </a:p>
          <a:p>
            <a:pPr lvl="4"/>
            <a:r>
              <a:rPr lang="lt-LT" dirty="0" smtClean="0"/>
              <a:t>Penktas lygmuo</a:t>
            </a:r>
            <a:endParaRPr lang="lt-LT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3505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2FEC95DC-F77F-4382-9F00-42DBE57C5A0C}" type="slidenum">
              <a:rPr lang="lt-LT" smtClean="0"/>
              <a:pPr/>
              <a:t>‹#›</a:t>
            </a:fld>
            <a:endParaRPr lang="lt-LT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812360" y="6165304"/>
            <a:ext cx="118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LAMMC</a:t>
            </a:r>
            <a:endParaRPr lang="lt-LT" sz="2400" dirty="0">
              <a:solidFill>
                <a:srgbClr val="0066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12 grupė"/>
          <p:cNvGrpSpPr/>
          <p:nvPr userDrawn="1"/>
        </p:nvGrpSpPr>
        <p:grpSpPr>
          <a:xfrm rot="10800000">
            <a:off x="179512" y="6165304"/>
            <a:ext cx="8784976" cy="72008"/>
            <a:chOff x="507492" y="1501519"/>
            <a:chExt cx="8129016" cy="63125"/>
          </a:xfrm>
        </p:grpSpPr>
        <p:cxnSp>
          <p:nvCxnSpPr>
            <p:cNvPr id="9" name="16 tiesioji jungtis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rgbClr val="006600"/>
              </a:solidFill>
              <a:miter lim="800000"/>
            </a:ln>
            <a:effectLst>
              <a:outerShdw blurRad="50800" dist="38100" dir="13500000" algn="br" rotWithShape="0">
                <a:prstClr val="black">
                  <a:alpha val="2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17 tiesioji jungtis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rgbClr val="0066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006600"/>
        </a:buClr>
        <a:buFont typeface="Cambria" panose="02040503050406030204" pitchFamily="18" charset="0"/>
        <a:buChar char="⦿"/>
        <a:defRPr sz="28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6600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006600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Clr>
          <a:srgbClr val="006600"/>
        </a:buClr>
        <a:buFont typeface="Courier New" panose="02070309020205020404" pitchFamily="49" charset="0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Clr>
          <a:srgbClr val="006600"/>
        </a:buClr>
        <a:buFont typeface="Courier New" panose="02070309020205020404" pitchFamily="49" charset="0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30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pPr/>
              <a:t>2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580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pPr/>
              <a:t>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940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pPr/>
              <a:t>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1103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Pasirinktinis 7">
      <a:dk1>
        <a:sysClr val="windowText" lastClr="000000"/>
      </a:dk1>
      <a:lt1>
        <a:sysClr val="window" lastClr="FFFFFF"/>
      </a:lt1>
      <a:dk2>
        <a:srgbClr val="4C6311"/>
      </a:dk2>
      <a:lt2>
        <a:srgbClr val="D8D8D8"/>
      </a:lt2>
      <a:accent1>
        <a:srgbClr val="CF7317"/>
      </a:accent1>
      <a:accent2>
        <a:srgbClr val="72951A"/>
      </a:accent2>
      <a:accent3>
        <a:srgbClr val="C7E778"/>
      </a:accent3>
      <a:accent4>
        <a:srgbClr val="4C6311"/>
      </a:accent4>
      <a:accent5>
        <a:srgbClr val="E8C174"/>
      </a:accent5>
      <a:accent6>
        <a:srgbClr val="67390B"/>
      </a:accent6>
      <a:hlink>
        <a:srgbClr val="DA891C"/>
      </a:hlink>
      <a:folHlink>
        <a:srgbClr val="4C631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tema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Gintare</dc:creator>
  <cp:lastModifiedBy>Gintare</cp:lastModifiedBy>
  <cp:revision>49</cp:revision>
  <dcterms:created xsi:type="dcterms:W3CDTF">2017-12-19T07:28:23Z</dcterms:created>
  <dcterms:modified xsi:type="dcterms:W3CDTF">2017-12-20T12:38:14Z</dcterms:modified>
</cp:coreProperties>
</file>