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3463" cy="42773600"/>
  <p:notesSz cx="6761163" cy="9942513"/>
  <p:defaultTextStyle>
    <a:defPPr>
      <a:defRPr lang="lt-LT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09" autoAdjust="0"/>
  </p:normalViewPr>
  <p:slideViewPr>
    <p:cSldViewPr>
      <p:cViewPr varScale="1">
        <p:scale>
          <a:sx n="19" d="100"/>
          <a:sy n="19" d="100"/>
        </p:scale>
        <p:origin x="3012" y="96"/>
      </p:cViewPr>
      <p:guideLst>
        <p:guide orient="horz" pos="13472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96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tarė Naujokienė" userId="8416de1e-beb9-40e9-8cce-f841abdb9da7" providerId="ADAL" clId="{FAAC753D-AD77-4380-8291-D7F047FEE6D6}"/>
    <pc:docChg chg="addSld delSld modSld modMainMaster">
      <pc:chgData name="Gintarė Naujokienė" userId="8416de1e-beb9-40e9-8cce-f841abdb9da7" providerId="ADAL" clId="{FAAC753D-AD77-4380-8291-D7F047FEE6D6}" dt="2022-04-06T10:56:45.714" v="4" actId="20577"/>
      <pc:docMkLst>
        <pc:docMk/>
      </pc:docMkLst>
      <pc:sldChg chg="modSp mod">
        <pc:chgData name="Gintarė Naujokienė" userId="8416de1e-beb9-40e9-8cce-f841abdb9da7" providerId="ADAL" clId="{FAAC753D-AD77-4380-8291-D7F047FEE6D6}" dt="2022-04-06T10:56:45.714" v="4" actId="20577"/>
        <pc:sldMkLst>
          <pc:docMk/>
          <pc:sldMk cId="3269147117" sldId="256"/>
        </pc:sldMkLst>
        <pc:spChg chg="mod">
          <ac:chgData name="Gintarė Naujokienė" userId="8416de1e-beb9-40e9-8cce-f841abdb9da7" providerId="ADAL" clId="{FAAC753D-AD77-4380-8291-D7F047FEE6D6}" dt="2022-04-06T10:56:45.714" v="4" actId="20577"/>
          <ac:spMkLst>
            <pc:docMk/>
            <pc:sldMk cId="3269147117" sldId="256"/>
            <ac:spMk id="2" creationId="{00000000-0000-0000-0000-000000000000}"/>
          </ac:spMkLst>
        </pc:spChg>
      </pc:sldChg>
      <pc:sldChg chg="new del">
        <pc:chgData name="Gintarė Naujokienė" userId="8416de1e-beb9-40e9-8cce-f841abdb9da7" providerId="ADAL" clId="{FAAC753D-AD77-4380-8291-D7F047FEE6D6}" dt="2022-04-06T10:55:04.716" v="1" actId="2696"/>
        <pc:sldMkLst>
          <pc:docMk/>
          <pc:sldMk cId="1016434575" sldId="257"/>
        </pc:sldMkLst>
      </pc:sldChg>
      <pc:sldMasterChg chg="modSp mod">
        <pc:chgData name="Gintarė Naujokienė" userId="8416de1e-beb9-40e9-8cce-f841abdb9da7" providerId="ADAL" clId="{FAAC753D-AD77-4380-8291-D7F047FEE6D6}" dt="2022-04-06T10:55:45.486" v="2" actId="1076"/>
        <pc:sldMasterMkLst>
          <pc:docMk/>
          <pc:sldMasterMk cId="0" sldId="2147483648"/>
        </pc:sldMasterMkLst>
        <pc:picChg chg="mod">
          <ac:chgData name="Gintarė Naujokienė" userId="8416de1e-beb9-40e9-8cce-f841abdb9da7" providerId="ADAL" clId="{FAAC753D-AD77-4380-8291-D7F047FEE6D6}" dt="2022-04-06T10:55:45.486" v="2" actId="1076"/>
          <ac:picMkLst>
            <pc:docMk/>
            <pc:sldMasterMk cId="0" sldId="2147483648"/>
            <ac:picMk id="12" creationId="{F253AFE3-4D6A-4871-8E91-D91612F247E9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89ED8-513A-46E3-810C-56CC77352B31}" type="datetimeFigureOut">
              <a:rPr lang="lt-LT" smtClean="0"/>
              <a:t>2022-04-06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5EE13-8204-4CE1-81C9-D4D9376DD43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099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A3CE1-315A-4944-B749-DB1CD68588BB}" type="datetimeFigureOut">
              <a:rPr lang="lt-LT" smtClean="0"/>
              <a:t>2022-04-06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2193925" y="1243013"/>
            <a:ext cx="23733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A8958-2A0F-44C5-934B-EA890CE22DE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327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6A8958-2A0F-44C5-934B-EA890CE22DE7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7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68260" y="13287548"/>
            <a:ext cx="25706944" cy="9168599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21926511" y="1712934"/>
            <a:ext cx="6804779" cy="36496177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512173" y="1712934"/>
            <a:ext cx="19910280" cy="36496177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026" y="27486000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389026" y="18129282"/>
            <a:ext cx="25706944" cy="935672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1512173" y="9980514"/>
            <a:ext cx="13357529" cy="2822859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5373761" y="9980514"/>
            <a:ext cx="13357529" cy="2822859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512175" y="9574555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1512175" y="13564774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15363262" y="9574555"/>
            <a:ext cx="13368030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15363262" y="13564774"/>
            <a:ext cx="13368030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512175" y="1703024"/>
            <a:ext cx="9949892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824354" y="1703027"/>
            <a:ext cx="16906938" cy="36506084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512175" y="8950776"/>
            <a:ext cx="9949892" cy="29258335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927930" y="29941523"/>
            <a:ext cx="18146078" cy="35347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927930" y="3821899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927930" y="33476290"/>
            <a:ext cx="18146078" cy="5019953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512173" y="9980514"/>
            <a:ext cx="27219117" cy="30128366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lt-LT" dirty="0"/>
              <a:t>Spustelėkite ruošinio teksto stiliams keisti</a:t>
            </a:r>
          </a:p>
          <a:p>
            <a:pPr lvl="1"/>
            <a:r>
              <a:rPr lang="lt-LT" dirty="0"/>
              <a:t>Antras lygmuo</a:t>
            </a:r>
          </a:p>
          <a:p>
            <a:pPr lvl="2"/>
            <a:r>
              <a:rPr lang="lt-LT" dirty="0"/>
              <a:t>Trečias lygmuo</a:t>
            </a:r>
          </a:p>
          <a:p>
            <a:pPr lvl="3"/>
            <a:r>
              <a:rPr lang="lt-LT" dirty="0"/>
              <a:t>Ketvirtas lygmuo</a:t>
            </a:r>
          </a:p>
          <a:p>
            <a:pPr lvl="4"/>
            <a:r>
              <a:rPr lang="lt-LT" dirty="0"/>
              <a:t>Penktas lygmuo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5315980" y="41261008"/>
            <a:ext cx="33487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6600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</a:p>
        </p:txBody>
      </p:sp>
      <p:cxnSp>
        <p:nvCxnSpPr>
          <p:cNvPr id="14" name="16 tiesioji jungtis"/>
          <p:cNvCxnSpPr/>
          <p:nvPr/>
        </p:nvCxnSpPr>
        <p:spPr>
          <a:xfrm rot="10800000">
            <a:off x="1335476" y="40900968"/>
            <a:ext cx="27363040" cy="0"/>
          </a:xfrm>
          <a:prstGeom prst="line">
            <a:avLst/>
          </a:prstGeom>
          <a:noFill/>
          <a:ln w="88900" cap="flat" cmpd="sng" algn="ctr">
            <a:solidFill>
              <a:srgbClr val="006600"/>
            </a:solidFill>
            <a:prstDash val="solid"/>
            <a:miter lim="800000"/>
          </a:ln>
          <a:effectLst>
            <a:outerShdw blurRad="50800" dist="38100" dir="13500000" algn="br" rotWithShape="0">
              <a:prstClr val="black">
                <a:alpha val="24000"/>
              </a:prstClr>
            </a:outerShdw>
          </a:effectLst>
        </p:spPr>
      </p:cxnSp>
      <p:cxnSp>
        <p:nvCxnSpPr>
          <p:cNvPr id="15" name="17 tiesioji jungtis"/>
          <p:cNvCxnSpPr/>
          <p:nvPr/>
        </p:nvCxnSpPr>
        <p:spPr>
          <a:xfrm rot="10800000">
            <a:off x="1335476" y="41261008"/>
            <a:ext cx="27363040" cy="0"/>
          </a:xfrm>
          <a:prstGeom prst="line">
            <a:avLst/>
          </a:prstGeom>
          <a:noFill/>
          <a:ln w="28575" cap="flat" cmpd="sng" algn="ctr">
            <a:solidFill>
              <a:srgbClr val="006600"/>
            </a:solidFill>
            <a:prstDash val="solid"/>
            <a:miter lim="800000"/>
          </a:ln>
          <a:effectLst/>
        </p:spPr>
      </p:cxnSp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F253AFE3-4D6A-4871-8E91-D91612F247E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476" y="920840"/>
            <a:ext cx="7956999" cy="424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914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</Words>
  <Application>Microsoft Office PowerPoint</Application>
  <PresentationFormat>Pasirinktinai</PresentationFormat>
  <Paragraphs>1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tema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Gintarė Naujokienė</cp:lastModifiedBy>
  <cp:revision>20</cp:revision>
  <cp:lastPrinted>2016-05-24T10:37:11Z</cp:lastPrinted>
  <dcterms:created xsi:type="dcterms:W3CDTF">2016-05-16T08:19:05Z</dcterms:created>
  <dcterms:modified xsi:type="dcterms:W3CDTF">2022-04-06T10:56:46Z</dcterms:modified>
</cp:coreProperties>
</file>